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64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95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39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115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207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221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69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760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38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884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D71F5-D45E-4599-AD9C-2E4DC15DB6CC}" type="datetimeFigureOut">
              <a:rPr lang="zh-CN" altLang="en-US" smtClean="0"/>
              <a:t>2018/1/15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AD94A-2ABA-4F60-8439-BF318481B4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682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1845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1003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051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1491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219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9793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9330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3705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6099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全屏显示(4:3)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www.hceng.cn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黄成</dc:creator>
  <cp:lastModifiedBy>黄成</cp:lastModifiedBy>
  <cp:revision>1</cp:revision>
  <dcterms:created xsi:type="dcterms:W3CDTF">2018-01-15T09:52:25Z</dcterms:created>
  <dcterms:modified xsi:type="dcterms:W3CDTF">2018-01-15T09:52:25Z</dcterms:modified>
</cp:coreProperties>
</file>

<file path=docProps/thumbnail.jpeg>
</file>